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notesMasterIdLst>
    <p:notesMasterId r:id="rId3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Thank you for the opportunity
- Enjoying this design focused event
- Hope to be here again next year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Well designed documentation
- Like IKEA's instructions booklet
- Errors can still happen
- But it improves the experience
Alt: Cover of the Ikea Billy instructions booklet.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Development, management and monitoring of databases:
- An entire world
- Connections to make
- Components to upgrade
- Queries to optimize
- Security concerns
- Performance concerns
- And more
Alt: Diagram showing the phases of databases use in software developement: installation, development and upkeeping of the application. Below a screenshot detail of the browser tabs showing the documentation open.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What we did
- What we learned
- What we think
- Open discussion
- Spark ideas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
- No strategy in docs
- Not an instrument to achieve goals
- Just existed...
We wanted to change that and ask... 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go deeper, like with:
- Identify people and audit accessibility
- Set objectives
- Define the action scope
- Establish the ownership
- Set standards
- Define tech stack
- Pick health metrics
- Set feedback streams
- Plan maintenance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
- Documentation just existed
- Bare minimum effort to exist in parallel
- Had to exist cuz we software house
This is not enough. We asked... 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Added:
- Speed + visibility + openness
  - More people seeing
  - Recognizing importance
  - Incite contribution
- We shared all outputs
- Brought user representation
  - Technical Services
  - Account managers
  - Customer success
  - More empirical knowledge
- PMs helped
  - Communicate horizontally
  - Draw attention
  - Move things
  - Garner resources
  - Product POV
- UX team
  - New ways of doing
  - Problem-solving techniques
  - Propose solutions
  - Explored new tools
    - Posthog
Alt: Diagram of the various departments that were already working on the documentation and the other departments that were invited into it to add expertise.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wanted to ask... 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![](../img/docs-design/old.png)
![](../img/docs-design/old.gif)
In practice, we did:
- Audited websites
- UX analysis
- Identify mistakes
- Detect opportunities
We had 17x websites like this
Built in MkDocs + Material theme
- Flexible
- Practical
- Beautiful theme
- Open-source
- A lot of alternatives exist
  - Docusaurus
  - Vitepress
  - Starlight
  - Markdoc
  - Docsify
Alt: Video showing the old website. The particularity here is that is text heavy and dense.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
Alt: Screenshots of documentation websites showing the before and after the tweaking.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Who's Pedro?
- Lisbon, Portugal
- Experience in various industries
- Also eCommerce
- Designer at Percona
- Contributor in FOSS for a long while
- Support, translation, some design
Alt: Photo of a typical portuguese village street. Very narrow, with cobblestone and white painted houses.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
- Not using the full potential
- Maintainers: not versed in visual arrangement
- UX team open to help
Alt: Screenshots of documentation websites showing the before and after adding functionalities.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MkDocs:
- Great out of the box
But we wanted more:
- New components
  - Tiny Admonitions
    - When you want more subtle
  - Framed Content
    - When you wish to disrupt
    - Announce
- Shaped out-of-the-box components
  - Feedback module
Alt: Screenshot showing the documentation website page where we added new components.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Problems:
- Documentation left by chance
- Disconnected experience
  - Force user to jump
  - Main site to docs
  - Docs to main site
- Hard maintenance
  - 2 places
  - 2 departments
  - 2 tech stacks
  - 2 UX
Solution:
- Move Docs Home to Docs field
- Easy maintenance
- 1 ownership
- Cohesive experience
  - Same navigation
  - Same styling
- Feeling of whole
Alt: Diagram showing the before and after change we did to unify the experience. The major difference is the creation of a new page called "home", exclusively for the documentation, to help drive users that land anew there.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![](../img/docs-design/home.png)
![](../img/docs-design/home.gif)
- Now you'd be in 1 place only
- Docs URL leads to sub docs
- Boost aesthetic-usability FX
  - Perceived professionalism
  - Perceived functionalism
  - "Things will work"
Alt: Video showing the new version of the documentation website and how it is more clear that every page belongs to the same website.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asked... Read
Research:
- Talked with customers
- Talked with experts
- Identified problems w/ nav
- Garnered the needs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Experimentation
  - Navigation
  - Top nav added confusion
  - In conjuntion w/ side nav
- To improve side nav, created guidelines
  - Make it slimmer
  - Streamlined
  - Clearer
  - Uncluttered
- Formed narratives to navigate users
  - Guides
  - Quickstart installation
  - Highlight obvious paths
  - Lead to the value
Alt: Screenshot of the documentation website page where we highlighted the quickstart guides with prominent bullet points.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 used visual cues
- Apply where needed
- Signpost main journeys
- While providing alternatives
- Avoid roadblock feeling in users
Alt: Screenshot of the documentation website pages where we show the use of icons, buttons and other elements to help guide the user.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Overview:
- Defined a strategy
  - Generate consensus
  - Value of docs for the team goals
- Established the co-ownership
  - Share responsibility
  - Garner expertise
  - Stronger collab
- Made it clear and accessible
  - Readable
  - Visible
  - Tweaked to meet needs
  - Extended to better serve
- Improved the user experience
  - Researched
  - Experimented
  - Created guidelines
  - Highlighted/fixed main journeys
  - Cross-linking between journeys
- Unified documentation websites’ experience
  - Made it feel whole
  - Ease navigation
  - Professional looking
To do:
- How users are experiencing it
  - Is it effective?
  - Do we have more adoption?
- Review outdated content
  - A lot of bloat left
  - Needs thorough review
- Weed out inconsistencies
  - Make 17 instances closer to each other
  - Similar
  - Intuitive
- Add practical examples/recipes
  - People benefit from examples
  - Create more solutions through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is this happening?
- Born out DB services and consulting
  - For small, growing and large companies
  - Later, open-source software
- To support services, namely...
- Promote freedom to choose
Alt: 3 photos of the Percona team at gatherings and events.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some of our motivations:
- Databases for everyone
  - Any technical bg
  - Spark creativity
  - Help learn
- Promote independence
  - Lower the entry barrier
  - Reduce effort + time
- With this
  - Better contributions
    - From anyone to anybody
  - Optimization of Support
    - Focus on bigger problem
    - Societal blockers
    - Medical industry
    - Or other sensitive area
- Don’t break the bank
  - Anyone can get in
  - Regardless of price
  - Grow at their pace
  - Scale when ready
Alt: Photo of a hairdresser saloon with two people facing each other with, probably, payment devices in front of them as if they are about to process payments with their customers.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Databases:
- Technical
- Intimidating
- Specific terminology
- Abstract structures
- Lack user centricity
Percona:
  - Wasn't born user-centric
  - Lack a design culture
  - Focused on technical solutions
  - Working/not working things
Concurrent rapid development
- Software dev + UX dev
- Not possible in unprepared teams
  - Needs deep integration
    - Team
    - Processes
- More time spent
Alt: Image of a meme. It's the Austin Powers movie villains laughing and then overlaid the phrase "We'll ask for estimates and then treat them as dealines"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Ikea Billy bookshelf with Oxberg doors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... Where each part fits!
Alt: AI generated image of a realistic depiction of a lot of furniture pieces, ready to be assembled.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Re-thinking product adoption through documentation design</dc:title>
  <dc:subject>Improving software adoption by redesigning documentation. A focus on making user guides more intuitive and accessible for 17 diverse open-source products. Tackling users’ frustration and improving technical instructions’ readability by leveraging user experience design practices.</dc:subject>
  <dc:creator>Pedro Fernandes</dc:creator>
  <cp:lastModifiedBy>Pedro Fernandes</cp:lastModifiedBy>
  <cp:revision>1</cp:revision>
  <dcterms:created xsi:type="dcterms:W3CDTF">2024-03-05T17:56:22Z</dcterms:created>
  <dcterms:modified xsi:type="dcterms:W3CDTF">2024-03-05T17:56:22Z</dcterms:modified>
</cp:coreProperties>
</file>